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G" userId="b5d31dd5a950f045" providerId="LiveId" clId="{B92E80B8-7864-4241-A7C9-8A9407547964}"/>
    <pc:docChg chg="undo custSel delSld modSld">
      <pc:chgData name="Dhanush G" userId="b5d31dd5a950f045" providerId="LiveId" clId="{B92E80B8-7864-4241-A7C9-8A9407547964}" dt="2024-04-09T01:51:40.470" v="186" actId="2696"/>
      <pc:docMkLst>
        <pc:docMk/>
      </pc:docMkLst>
      <pc:sldChg chg="modSp mod">
        <pc:chgData name="Dhanush G" userId="b5d31dd5a950f045" providerId="LiveId" clId="{B92E80B8-7864-4241-A7C9-8A9407547964}" dt="2024-04-09T01:48:12.412" v="68" actId="20577"/>
        <pc:sldMkLst>
          <pc:docMk/>
          <pc:sldMk cId="0" sldId="292"/>
        </pc:sldMkLst>
        <pc:spChg chg="mod">
          <ac:chgData name="Dhanush G" userId="b5d31dd5a950f045" providerId="LiveId" clId="{B92E80B8-7864-4241-A7C9-8A9407547964}" dt="2024-04-09T01:47:50.614" v="27" actId="20577"/>
          <ac:spMkLst>
            <pc:docMk/>
            <pc:sldMk cId="0" sldId="292"/>
            <ac:spMk id="14" creationId="{43DEA4E5-E1F9-7C2B-5D82-B9EBDB357F79}"/>
          </ac:spMkLst>
        </pc:spChg>
        <pc:spChg chg="mod">
          <ac:chgData name="Dhanush G" userId="b5d31dd5a950f045" providerId="LiveId" clId="{B92E80B8-7864-4241-A7C9-8A9407547964}" dt="2024-04-09T01:48:12.412" v="68" actId="20577"/>
          <ac:spMkLst>
            <pc:docMk/>
            <pc:sldMk cId="0" sldId="292"/>
            <ac:spMk id="24" creationId="{C20BD188-F1AC-8947-CAF9-F4BF1056D5B6}"/>
          </ac:spMkLst>
        </pc:spChg>
      </pc:sldChg>
      <pc:sldChg chg="addSp modSp mod">
        <pc:chgData name="Dhanush G" userId="b5d31dd5a950f045" providerId="LiveId" clId="{B92E80B8-7864-4241-A7C9-8A9407547964}" dt="2024-04-09T01:48:43.269" v="72" actId="1076"/>
        <pc:sldMkLst>
          <pc:docMk/>
          <pc:sldMk cId="3042168897" sldId="352"/>
        </pc:sldMkLst>
        <pc:spChg chg="add mod">
          <ac:chgData name="Dhanush G" userId="b5d31dd5a950f045" providerId="LiveId" clId="{B92E80B8-7864-4241-A7C9-8A9407547964}" dt="2024-04-09T01:48:43.269" v="72" actId="1076"/>
          <ac:spMkLst>
            <pc:docMk/>
            <pc:sldMk cId="3042168897" sldId="352"/>
            <ac:spMk id="5" creationId="{CB31E688-8BD0-DCEE-2A1E-69DCC22A7453}"/>
          </ac:spMkLst>
        </pc:spChg>
      </pc:sldChg>
      <pc:sldChg chg="del">
        <pc:chgData name="Dhanush G" userId="b5d31dd5a950f045" providerId="LiveId" clId="{B92E80B8-7864-4241-A7C9-8A9407547964}" dt="2024-04-09T01:49:11.122" v="75" actId="2696"/>
        <pc:sldMkLst>
          <pc:docMk/>
          <pc:sldMk cId="1284633762" sldId="1284"/>
        </pc:sldMkLst>
      </pc:sldChg>
      <pc:sldChg chg="del">
        <pc:chgData name="Dhanush G" userId="b5d31dd5a950f045" providerId="LiveId" clId="{B92E80B8-7864-4241-A7C9-8A9407547964}" dt="2024-04-09T01:49:13.420" v="76" actId="2696"/>
        <pc:sldMkLst>
          <pc:docMk/>
          <pc:sldMk cId="1053913588" sldId="1285"/>
        </pc:sldMkLst>
      </pc:sldChg>
      <pc:sldChg chg="addSp modSp mod">
        <pc:chgData name="Dhanush G" userId="b5d31dd5a950f045" providerId="LiveId" clId="{B92E80B8-7864-4241-A7C9-8A9407547964}" dt="2024-04-09T01:50:04.004" v="110" actId="14100"/>
        <pc:sldMkLst>
          <pc:docMk/>
          <pc:sldMk cId="2863725078" sldId="1287"/>
        </pc:sldMkLst>
        <pc:spChg chg="mod">
          <ac:chgData name="Dhanush G" userId="b5d31dd5a950f045" providerId="LiveId" clId="{B92E80B8-7864-4241-A7C9-8A9407547964}" dt="2024-04-09T01:49:57.144" v="108" actId="20577"/>
          <ac:spMkLst>
            <pc:docMk/>
            <pc:sldMk cId="2863725078" sldId="1287"/>
            <ac:spMk id="61" creationId="{00000000-0000-0000-0000-000000000000}"/>
          </ac:spMkLst>
        </pc:spChg>
        <pc:picChg chg="add mod">
          <ac:chgData name="Dhanush G" userId="b5d31dd5a950f045" providerId="LiveId" clId="{B92E80B8-7864-4241-A7C9-8A9407547964}" dt="2024-04-09T01:50:04.004" v="110" actId="14100"/>
          <ac:picMkLst>
            <pc:docMk/>
            <pc:sldMk cId="2863725078" sldId="1287"/>
            <ac:picMk id="4" creationId="{921C4356-1D5C-2790-C21A-C32381836972}"/>
          </ac:picMkLst>
        </pc:picChg>
      </pc:sldChg>
      <pc:sldChg chg="del">
        <pc:chgData name="Dhanush G" userId="b5d31dd5a950f045" providerId="LiveId" clId="{B92E80B8-7864-4241-A7C9-8A9407547964}" dt="2024-04-09T01:51:40.470" v="186" actId="2696"/>
        <pc:sldMkLst>
          <pc:docMk/>
          <pc:sldMk cId="2018878409" sldId="1288"/>
        </pc:sldMkLst>
      </pc:sldChg>
      <pc:sldChg chg="addSp modSp mod">
        <pc:chgData name="Dhanush G" userId="b5d31dd5a950f045" providerId="LiveId" clId="{B92E80B8-7864-4241-A7C9-8A9407547964}" dt="2024-04-09T01:50:19.260" v="112" actId="14100"/>
        <pc:sldMkLst>
          <pc:docMk/>
          <pc:sldMk cId="690875432" sldId="1292"/>
        </pc:sldMkLst>
        <pc:picChg chg="add mod">
          <ac:chgData name="Dhanush G" userId="b5d31dd5a950f045" providerId="LiveId" clId="{B92E80B8-7864-4241-A7C9-8A9407547964}" dt="2024-04-09T01:50:19.260" v="112" actId="14100"/>
          <ac:picMkLst>
            <pc:docMk/>
            <pc:sldMk cId="690875432" sldId="1292"/>
            <ac:picMk id="5" creationId="{EB93B9F7-74A0-F6B9-84A1-1A3CD35E4C06}"/>
          </ac:picMkLst>
        </pc:picChg>
      </pc:sldChg>
      <pc:sldChg chg="addSp modSp mod">
        <pc:chgData name="Dhanush G" userId="b5d31dd5a950f045" providerId="LiveId" clId="{B92E80B8-7864-4241-A7C9-8A9407547964}" dt="2024-04-09T01:50:45.994" v="143" actId="14100"/>
        <pc:sldMkLst>
          <pc:docMk/>
          <pc:sldMk cId="2120792210" sldId="1293"/>
        </pc:sldMkLst>
        <pc:spChg chg="mod">
          <ac:chgData name="Dhanush G" userId="b5d31dd5a950f045" providerId="LiveId" clId="{B92E80B8-7864-4241-A7C9-8A9407547964}" dt="2024-04-09T01:50:40.624" v="141" actId="20577"/>
          <ac:spMkLst>
            <pc:docMk/>
            <pc:sldMk cId="2120792210" sldId="1293"/>
            <ac:spMk id="2" creationId="{21CAF59C-CA47-321D-4366-F7B3EDADF895}"/>
          </ac:spMkLst>
        </pc:spChg>
        <pc:picChg chg="add mod">
          <ac:chgData name="Dhanush G" userId="b5d31dd5a950f045" providerId="LiveId" clId="{B92E80B8-7864-4241-A7C9-8A9407547964}" dt="2024-04-09T01:50:45.994" v="143" actId="14100"/>
          <ac:picMkLst>
            <pc:docMk/>
            <pc:sldMk cId="2120792210" sldId="1293"/>
            <ac:picMk id="4" creationId="{6B83ADC1-7FFB-D9B2-09B7-BC11F4EF4A5C}"/>
          </ac:picMkLst>
        </pc:picChg>
      </pc:sldChg>
      <pc:sldChg chg="addSp modSp mod">
        <pc:chgData name="Dhanush G" userId="b5d31dd5a950f045" providerId="LiveId" clId="{B92E80B8-7864-4241-A7C9-8A9407547964}" dt="2024-04-09T01:51:04.659" v="158" actId="14100"/>
        <pc:sldMkLst>
          <pc:docMk/>
          <pc:sldMk cId="1072815047" sldId="1294"/>
        </pc:sldMkLst>
        <pc:spChg chg="mod">
          <ac:chgData name="Dhanush G" userId="b5d31dd5a950f045" providerId="LiveId" clId="{B92E80B8-7864-4241-A7C9-8A9407547964}" dt="2024-04-09T01:50:59.036" v="156" actId="5793"/>
          <ac:spMkLst>
            <pc:docMk/>
            <pc:sldMk cId="1072815047" sldId="1294"/>
            <ac:spMk id="2" creationId="{674B10D8-E098-FF8E-C5FA-FA8492007A31}"/>
          </ac:spMkLst>
        </pc:spChg>
        <pc:picChg chg="add mod">
          <ac:chgData name="Dhanush G" userId="b5d31dd5a950f045" providerId="LiveId" clId="{B92E80B8-7864-4241-A7C9-8A9407547964}" dt="2024-04-09T01:51:04.659" v="158" actId="14100"/>
          <ac:picMkLst>
            <pc:docMk/>
            <pc:sldMk cId="1072815047" sldId="1294"/>
            <ac:picMk id="4" creationId="{A7E29937-351D-9F8B-F104-A7AB96E4EB3F}"/>
          </ac:picMkLst>
        </pc:picChg>
      </pc:sldChg>
      <pc:sldChg chg="addSp modSp mod">
        <pc:chgData name="Dhanush G" userId="b5d31dd5a950f045" providerId="LiveId" clId="{B92E80B8-7864-4241-A7C9-8A9407547964}" dt="2024-04-09T01:51:29.094" v="183" actId="14100"/>
        <pc:sldMkLst>
          <pc:docMk/>
          <pc:sldMk cId="1213150109" sldId="1295"/>
        </pc:sldMkLst>
        <pc:spChg chg="mod">
          <ac:chgData name="Dhanush G" userId="b5d31dd5a950f045" providerId="LiveId" clId="{B92E80B8-7864-4241-A7C9-8A9407547964}" dt="2024-04-09T01:51:19.416" v="181" actId="20577"/>
          <ac:spMkLst>
            <pc:docMk/>
            <pc:sldMk cId="1213150109" sldId="1295"/>
            <ac:spMk id="2" creationId="{D63AD8D6-8C5D-C4E6-9FAF-14FAFF2C65A4}"/>
          </ac:spMkLst>
        </pc:spChg>
        <pc:picChg chg="add mod">
          <ac:chgData name="Dhanush G" userId="b5d31dd5a950f045" providerId="LiveId" clId="{B92E80B8-7864-4241-A7C9-8A9407547964}" dt="2024-04-09T01:51:29.094" v="183" actId="14100"/>
          <ac:picMkLst>
            <pc:docMk/>
            <pc:sldMk cId="1213150109" sldId="1295"/>
            <ac:picMk id="4" creationId="{8181A657-705D-F9C2-1466-7D182881412E}"/>
          </ac:picMkLst>
        </pc:picChg>
      </pc:sldChg>
      <pc:sldChg chg="del">
        <pc:chgData name="Dhanush G" userId="b5d31dd5a950f045" providerId="LiveId" clId="{B92E80B8-7864-4241-A7C9-8A9407547964}" dt="2024-04-09T01:51:32.768" v="184" actId="2696"/>
        <pc:sldMkLst>
          <pc:docMk/>
          <pc:sldMk cId="299461881" sldId="1296"/>
        </pc:sldMkLst>
      </pc:sldChg>
      <pc:sldChg chg="del">
        <pc:chgData name="Dhanush G" userId="b5d31dd5a950f045" providerId="LiveId" clId="{B92E80B8-7864-4241-A7C9-8A9407547964}" dt="2024-04-09T01:51:36.325" v="185" actId="2696"/>
        <pc:sldMkLst>
          <pc:docMk/>
          <pc:sldMk cId="1323128705" sldId="1297"/>
        </pc:sldMkLst>
      </pc:sldChg>
      <pc:sldChg chg="addSp modSp mod">
        <pc:chgData name="Dhanush G" userId="b5d31dd5a950f045" providerId="LiveId" clId="{B92E80B8-7864-4241-A7C9-8A9407547964}" dt="2024-04-09T01:49:07.170" v="74" actId="1076"/>
        <pc:sldMkLst>
          <pc:docMk/>
          <pc:sldMk cId="545688401" sldId="1300"/>
        </pc:sldMkLst>
        <pc:spChg chg="add mod">
          <ac:chgData name="Dhanush G" userId="b5d31dd5a950f045" providerId="LiveId" clId="{B92E80B8-7864-4241-A7C9-8A9407547964}" dt="2024-04-09T01:49:07.170" v="74" actId="1076"/>
          <ac:spMkLst>
            <pc:docMk/>
            <pc:sldMk cId="545688401" sldId="1300"/>
            <ac:spMk id="5" creationId="{615CA9EA-23F1-8D04-023F-3BB4E24C2976}"/>
          </ac:spMkLst>
        </pc:spChg>
      </pc:sldChg>
      <pc:sldChg chg="del">
        <pc:chgData name="Dhanush G" userId="b5d31dd5a950f045" providerId="LiveId" clId="{B92E80B8-7864-4241-A7C9-8A9407547964}" dt="2024-04-09T01:49:15.816" v="77" actId="2696"/>
        <pc:sldMkLst>
          <pc:docMk/>
          <pc:sldMk cId="487481942" sldId="1303"/>
        </pc:sldMkLst>
      </pc:sldChg>
      <pc:sldChg chg="del">
        <pc:chgData name="Dhanush G" userId="b5d31dd5a950f045" providerId="LiveId" clId="{B92E80B8-7864-4241-A7C9-8A9407547964}" dt="2024-04-09T01:49:18.045" v="78" actId="2696"/>
        <pc:sldMkLst>
          <pc:docMk/>
          <pc:sldMk cId="3832645294" sldId="130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35555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:BARANIDARAN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:au622021104016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297</Words>
  <Application>Microsoft Office PowerPoint</Application>
  <PresentationFormat>On-screen Show (16:9)</PresentationFormat>
  <Paragraphs>49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6</cp:revision>
  <dcterms:modified xsi:type="dcterms:W3CDTF">2024-04-09T01:51:42Z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